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5" r:id="rId4"/>
    <p:sldId id="274" r:id="rId5"/>
    <p:sldId id="259" r:id="rId6"/>
    <p:sldId id="260" r:id="rId7"/>
    <p:sldId id="273" r:id="rId8"/>
    <p:sldId id="257" r:id="rId9"/>
    <p:sldId id="261" r:id="rId10"/>
    <p:sldId id="276" r:id="rId11"/>
    <p:sldId id="262" r:id="rId12"/>
    <p:sldId id="269" r:id="rId13"/>
    <p:sldId id="271" r:id="rId14"/>
    <p:sldId id="278" r:id="rId15"/>
    <p:sldId id="279" r:id="rId16"/>
    <p:sldId id="281" r:id="rId17"/>
    <p:sldId id="280" r:id="rId18"/>
    <p:sldId id="282" r:id="rId19"/>
    <p:sldId id="264" r:id="rId20"/>
    <p:sldId id="265" r:id="rId21"/>
    <p:sldId id="283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44D1C-1875-4435-802C-C20C2C617D95}" v="23" dt="2021-07-06T11:58:58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usden, Merel van" userId="c0a08397-186c-4c66-a570-d407a83fc848" providerId="ADAL" clId="{AB344D1C-1875-4435-802C-C20C2C617D95}"/>
    <pc:docChg chg="undo custSel addSld delSld modSld">
      <pc:chgData name="Heusden, Merel van" userId="c0a08397-186c-4c66-a570-d407a83fc848" providerId="ADAL" clId="{AB344D1C-1875-4435-802C-C20C2C617D95}" dt="2021-07-06T11:59:26.639" v="1237" actId="14100"/>
      <pc:docMkLst>
        <pc:docMk/>
      </pc:docMkLst>
      <pc:sldChg chg="addSp modSp mod">
        <pc:chgData name="Heusden, Merel van" userId="c0a08397-186c-4c66-a570-d407a83fc848" providerId="ADAL" clId="{AB344D1C-1875-4435-802C-C20C2C617D95}" dt="2021-07-06T11:59:26.639" v="1237" actId="14100"/>
        <pc:sldMkLst>
          <pc:docMk/>
          <pc:sldMk cId="1376605962" sldId="256"/>
        </pc:sldMkLst>
        <pc:picChg chg="add mod">
          <ac:chgData name="Heusden, Merel van" userId="c0a08397-186c-4c66-a570-d407a83fc848" providerId="ADAL" clId="{AB344D1C-1875-4435-802C-C20C2C617D95}" dt="2021-07-06T11:59:26.639" v="1237" actId="14100"/>
          <ac:picMkLst>
            <pc:docMk/>
            <pc:sldMk cId="1376605962" sldId="256"/>
            <ac:picMk id="4" creationId="{9A31AF7C-FC7B-4155-8C82-EAF9F0C69B20}"/>
          </ac:picMkLst>
        </pc:picChg>
        <pc:picChg chg="add mod">
          <ac:chgData name="Heusden, Merel van" userId="c0a08397-186c-4c66-a570-d407a83fc848" providerId="ADAL" clId="{AB344D1C-1875-4435-802C-C20C2C617D95}" dt="2021-07-06T11:57:26.881" v="1212" actId="1076"/>
          <ac:picMkLst>
            <pc:docMk/>
            <pc:sldMk cId="1376605962" sldId="256"/>
            <ac:picMk id="5" creationId="{9E5AD2A4-F99A-4130-9C0A-2695CD95250B}"/>
          </ac:picMkLst>
        </pc:picChg>
        <pc:picChg chg="add mod">
          <ac:chgData name="Heusden, Merel van" userId="c0a08397-186c-4c66-a570-d407a83fc848" providerId="ADAL" clId="{AB344D1C-1875-4435-802C-C20C2C617D95}" dt="2021-07-06T11:57:48.722" v="1214" actId="1076"/>
          <ac:picMkLst>
            <pc:docMk/>
            <pc:sldMk cId="1376605962" sldId="256"/>
            <ac:picMk id="6" creationId="{94DF28B3-6C0A-491D-974D-36E4D77C3D75}"/>
          </ac:picMkLst>
        </pc:picChg>
        <pc:picChg chg="add mod">
          <ac:chgData name="Heusden, Merel van" userId="c0a08397-186c-4c66-a570-d407a83fc848" providerId="ADAL" clId="{AB344D1C-1875-4435-802C-C20C2C617D95}" dt="2021-07-06T11:59:02.251" v="1227" actId="1076"/>
          <ac:picMkLst>
            <pc:docMk/>
            <pc:sldMk cId="1376605962" sldId="256"/>
            <ac:picMk id="7" creationId="{DB83F07C-971D-4FCF-A855-D538D5FE3184}"/>
          </ac:picMkLst>
        </pc:picChg>
        <pc:picChg chg="add mod">
          <ac:chgData name="Heusden, Merel van" userId="c0a08397-186c-4c66-a570-d407a83fc848" providerId="ADAL" clId="{AB344D1C-1875-4435-802C-C20C2C617D95}" dt="2021-07-06T11:59:21.655" v="1235" actId="14100"/>
          <ac:picMkLst>
            <pc:docMk/>
            <pc:sldMk cId="1376605962" sldId="256"/>
            <ac:picMk id="8" creationId="{093FDDF7-9356-4643-B9CC-6522EFD50B1B}"/>
          </ac:picMkLst>
        </pc:picChg>
        <pc:picChg chg="add mod">
          <ac:chgData name="Heusden, Merel van" userId="c0a08397-186c-4c66-a570-d407a83fc848" providerId="ADAL" clId="{AB344D1C-1875-4435-802C-C20C2C617D95}" dt="2021-07-06T11:58:46.069" v="1224" actId="1076"/>
          <ac:picMkLst>
            <pc:docMk/>
            <pc:sldMk cId="1376605962" sldId="256"/>
            <ac:picMk id="9" creationId="{90EA61BE-0782-4499-A10F-E2D47C05527F}"/>
          </ac:picMkLst>
        </pc:picChg>
        <pc:picChg chg="add mod">
          <ac:chgData name="Heusden, Merel van" userId="c0a08397-186c-4c66-a570-d407a83fc848" providerId="ADAL" clId="{AB344D1C-1875-4435-802C-C20C2C617D95}" dt="2021-07-06T11:59:11.003" v="1232" actId="1076"/>
          <ac:picMkLst>
            <pc:docMk/>
            <pc:sldMk cId="1376605962" sldId="256"/>
            <ac:picMk id="10" creationId="{126C32CB-C33C-4D15-AA1C-B9662DFFF88B}"/>
          </ac:picMkLst>
        </pc:picChg>
      </pc:sldChg>
      <pc:sldChg chg="modSp add mod">
        <pc:chgData name="Heusden, Merel van" userId="c0a08397-186c-4c66-a570-d407a83fc848" providerId="ADAL" clId="{AB344D1C-1875-4435-802C-C20C2C617D95}" dt="2021-07-06T11:32:37.479" v="192" actId="20577"/>
        <pc:sldMkLst>
          <pc:docMk/>
          <pc:sldMk cId="3896024798" sldId="257"/>
        </pc:sldMkLst>
        <pc:spChg chg="mod">
          <ac:chgData name="Heusden, Merel van" userId="c0a08397-186c-4c66-a570-d407a83fc848" providerId="ADAL" clId="{AB344D1C-1875-4435-802C-C20C2C617D95}" dt="2021-07-06T11:31:54.650" v="99" actId="20577"/>
          <ac:spMkLst>
            <pc:docMk/>
            <pc:sldMk cId="3896024798" sldId="257"/>
            <ac:spMk id="2" creationId="{00000000-0000-0000-0000-000000000000}"/>
          </ac:spMkLst>
        </pc:spChg>
        <pc:spChg chg="mod">
          <ac:chgData name="Heusden, Merel van" userId="c0a08397-186c-4c66-a570-d407a83fc848" providerId="ADAL" clId="{AB344D1C-1875-4435-802C-C20C2C617D95}" dt="2021-07-06T11:32:37.479" v="192" actId="20577"/>
          <ac:spMkLst>
            <pc:docMk/>
            <pc:sldMk cId="3896024798" sldId="257"/>
            <ac:spMk id="3" creationId="{00000000-0000-0000-0000-000000000000}"/>
          </ac:spMkLst>
        </pc:spChg>
      </pc:sldChg>
      <pc:sldChg chg="modSp add mod">
        <pc:chgData name="Heusden, Merel van" userId="c0a08397-186c-4c66-a570-d407a83fc848" providerId="ADAL" clId="{AB344D1C-1875-4435-802C-C20C2C617D95}" dt="2021-07-06T11:28:08.139" v="16" actId="20577"/>
        <pc:sldMkLst>
          <pc:docMk/>
          <pc:sldMk cId="1940050103" sldId="260"/>
        </pc:sldMkLst>
        <pc:spChg chg="mod">
          <ac:chgData name="Heusden, Merel van" userId="c0a08397-186c-4c66-a570-d407a83fc848" providerId="ADAL" clId="{AB344D1C-1875-4435-802C-C20C2C617D95}" dt="2021-07-06T11:28:08.139" v="16" actId="20577"/>
          <ac:spMkLst>
            <pc:docMk/>
            <pc:sldMk cId="1940050103" sldId="260"/>
            <ac:spMk id="2" creationId="{00000000-0000-0000-0000-000000000000}"/>
          </ac:spMkLst>
        </pc:spChg>
      </pc:sldChg>
      <pc:sldChg chg="add">
        <pc:chgData name="Heusden, Merel van" userId="c0a08397-186c-4c66-a570-d407a83fc848" providerId="ADAL" clId="{AB344D1C-1875-4435-802C-C20C2C617D95}" dt="2021-07-06T11:33:00.540" v="193"/>
        <pc:sldMkLst>
          <pc:docMk/>
          <pc:sldMk cId="665989492" sldId="261"/>
        </pc:sldMkLst>
      </pc:sldChg>
      <pc:sldChg chg="addSp modSp add mod">
        <pc:chgData name="Heusden, Merel van" userId="c0a08397-186c-4c66-a570-d407a83fc848" providerId="ADAL" clId="{AB344D1C-1875-4435-802C-C20C2C617D95}" dt="2021-07-06T11:35:14.585" v="225" actId="14100"/>
        <pc:sldMkLst>
          <pc:docMk/>
          <pc:sldMk cId="526763044" sldId="262"/>
        </pc:sldMkLst>
        <pc:picChg chg="add mod">
          <ac:chgData name="Heusden, Merel van" userId="c0a08397-186c-4c66-a570-d407a83fc848" providerId="ADAL" clId="{AB344D1C-1875-4435-802C-C20C2C617D95}" dt="2021-07-06T11:35:14.585" v="225" actId="14100"/>
          <ac:picMkLst>
            <pc:docMk/>
            <pc:sldMk cId="526763044" sldId="262"/>
            <ac:picMk id="4" creationId="{D5B1E2FD-D27E-4C79-AA54-B523422FAF14}"/>
          </ac:picMkLst>
        </pc:picChg>
      </pc:sldChg>
      <pc:sldChg chg="delSp add setBg delDesignElem">
        <pc:chgData name="Heusden, Merel van" userId="c0a08397-186c-4c66-a570-d407a83fc848" providerId="ADAL" clId="{AB344D1C-1875-4435-802C-C20C2C617D95}" dt="2021-07-06T11:50:51.227" v="607"/>
        <pc:sldMkLst>
          <pc:docMk/>
          <pc:sldMk cId="4273815093" sldId="264"/>
        </pc:sldMkLst>
        <pc:spChg chg="del">
          <ac:chgData name="Heusden, Merel van" userId="c0a08397-186c-4c66-a570-d407a83fc848" providerId="ADAL" clId="{AB344D1C-1875-4435-802C-C20C2C617D95}" dt="2021-07-06T11:50:51.227" v="607"/>
          <ac:spMkLst>
            <pc:docMk/>
            <pc:sldMk cId="4273815093" sldId="264"/>
            <ac:spMk id="9" creationId="{46F7435D-E3DB-47B1-BA61-B00ACC83A9DE}"/>
          </ac:spMkLst>
        </pc:spChg>
        <pc:spChg chg="del">
          <ac:chgData name="Heusden, Merel van" userId="c0a08397-186c-4c66-a570-d407a83fc848" providerId="ADAL" clId="{AB344D1C-1875-4435-802C-C20C2C617D95}" dt="2021-07-06T11:50:51.227" v="607"/>
          <ac:spMkLst>
            <pc:docMk/>
            <pc:sldMk cId="4273815093" sldId="264"/>
            <ac:spMk id="11" creationId="{F263A0B5-F8C4-4116-809F-78A768EA79A6}"/>
          </ac:spMkLst>
        </pc:spChg>
      </pc:sldChg>
      <pc:sldChg chg="delSp modSp add mod setBg delDesignElem">
        <pc:chgData name="Heusden, Merel van" userId="c0a08397-186c-4c66-a570-d407a83fc848" providerId="ADAL" clId="{AB344D1C-1875-4435-802C-C20C2C617D95}" dt="2021-07-06T11:51:15.777" v="620" actId="20577"/>
        <pc:sldMkLst>
          <pc:docMk/>
          <pc:sldMk cId="374598109" sldId="265"/>
        </pc:sldMkLst>
        <pc:spChg chg="mod">
          <ac:chgData name="Heusden, Merel van" userId="c0a08397-186c-4c66-a570-d407a83fc848" providerId="ADAL" clId="{AB344D1C-1875-4435-802C-C20C2C617D95}" dt="2021-07-06T11:51:15.777" v="620" actId="20577"/>
          <ac:spMkLst>
            <pc:docMk/>
            <pc:sldMk cId="374598109" sldId="265"/>
            <ac:spMk id="2" creationId="{8295A0F2-A0FF-439F-9253-10DA2902FE14}"/>
          </ac:spMkLst>
        </pc:spChg>
        <pc:spChg chg="del">
          <ac:chgData name="Heusden, Merel van" userId="c0a08397-186c-4c66-a570-d407a83fc848" providerId="ADAL" clId="{AB344D1C-1875-4435-802C-C20C2C617D95}" dt="2021-07-06T11:51:02.619" v="609"/>
          <ac:spMkLst>
            <pc:docMk/>
            <pc:sldMk cId="374598109" sldId="265"/>
            <ac:spMk id="10" creationId="{46F7435D-E3DB-47B1-BA61-B00ACC83A9DE}"/>
          </ac:spMkLst>
        </pc:spChg>
        <pc:spChg chg="del">
          <ac:chgData name="Heusden, Merel van" userId="c0a08397-186c-4c66-a570-d407a83fc848" providerId="ADAL" clId="{AB344D1C-1875-4435-802C-C20C2C617D95}" dt="2021-07-06T11:51:02.619" v="609"/>
          <ac:spMkLst>
            <pc:docMk/>
            <pc:sldMk cId="374598109" sldId="265"/>
            <ac:spMk id="12" creationId="{F263A0B5-F8C4-4116-809F-78A768EA79A6}"/>
          </ac:spMkLst>
        </pc:spChg>
      </pc:sldChg>
      <pc:sldChg chg="add">
        <pc:chgData name="Heusden, Merel van" userId="c0a08397-186c-4c66-a570-d407a83fc848" providerId="ADAL" clId="{AB344D1C-1875-4435-802C-C20C2C617D95}" dt="2021-07-06T11:35:41.018" v="226"/>
        <pc:sldMkLst>
          <pc:docMk/>
          <pc:sldMk cId="1316916895" sldId="269"/>
        </pc:sldMkLst>
      </pc:sldChg>
      <pc:sldChg chg="modSp add mod">
        <pc:chgData name="Heusden, Merel van" userId="c0a08397-186c-4c66-a570-d407a83fc848" providerId="ADAL" clId="{AB344D1C-1875-4435-802C-C20C2C617D95}" dt="2021-07-06T11:53:20.911" v="805" actId="20577"/>
        <pc:sldMkLst>
          <pc:docMk/>
          <pc:sldMk cId="976883299" sldId="271"/>
        </pc:sldMkLst>
        <pc:spChg chg="mod">
          <ac:chgData name="Heusden, Merel van" userId="c0a08397-186c-4c66-a570-d407a83fc848" providerId="ADAL" clId="{AB344D1C-1875-4435-802C-C20C2C617D95}" dt="2021-07-06T11:53:20.911" v="805" actId="20577"/>
          <ac:spMkLst>
            <pc:docMk/>
            <pc:sldMk cId="976883299" sldId="271"/>
            <ac:spMk id="3" creationId="{00000000-0000-0000-0000-000000000000}"/>
          </ac:spMkLst>
        </pc:spChg>
      </pc:sldChg>
      <pc:sldChg chg="add">
        <pc:chgData name="Heusden, Merel van" userId="c0a08397-186c-4c66-a570-d407a83fc848" providerId="ADAL" clId="{AB344D1C-1875-4435-802C-C20C2C617D95}" dt="2021-07-06T11:28:34.386" v="17"/>
        <pc:sldMkLst>
          <pc:docMk/>
          <pc:sldMk cId="868754245" sldId="273"/>
        </pc:sldMkLst>
      </pc:sldChg>
      <pc:sldChg chg="modSp new del mod">
        <pc:chgData name="Heusden, Merel van" userId="c0a08397-186c-4c66-a570-d407a83fc848" providerId="ADAL" clId="{AB344D1C-1875-4435-802C-C20C2C617D95}" dt="2021-07-06T11:31:43.928" v="84" actId="47"/>
        <pc:sldMkLst>
          <pc:docMk/>
          <pc:sldMk cId="2365308797" sldId="276"/>
        </pc:sldMkLst>
        <pc:spChg chg="mod">
          <ac:chgData name="Heusden, Merel van" userId="c0a08397-186c-4c66-a570-d407a83fc848" providerId="ADAL" clId="{AB344D1C-1875-4435-802C-C20C2C617D95}" dt="2021-07-06T11:29:14.625" v="28" actId="20577"/>
          <ac:spMkLst>
            <pc:docMk/>
            <pc:sldMk cId="2365308797" sldId="276"/>
            <ac:spMk id="2" creationId="{C95FCEE1-65C7-45A8-8C50-694D76A069A2}"/>
          </ac:spMkLst>
        </pc:spChg>
        <pc:spChg chg="mod">
          <ac:chgData name="Heusden, Merel van" userId="c0a08397-186c-4c66-a570-d407a83fc848" providerId="ADAL" clId="{AB344D1C-1875-4435-802C-C20C2C617D95}" dt="2021-07-06T11:30:35.952" v="58" actId="20577"/>
          <ac:spMkLst>
            <pc:docMk/>
            <pc:sldMk cId="2365308797" sldId="276"/>
            <ac:spMk id="3" creationId="{17240A21-AE6D-4218-9672-A54C7CBB6C29}"/>
          </ac:spMkLst>
        </pc:spChg>
      </pc:sldChg>
      <pc:sldChg chg="addSp delSp modSp new mod modClrScheme chgLayout">
        <pc:chgData name="Heusden, Merel van" userId="c0a08397-186c-4c66-a570-d407a83fc848" providerId="ADAL" clId="{AB344D1C-1875-4435-802C-C20C2C617D95}" dt="2021-07-06T11:34:30.707" v="218" actId="1076"/>
        <pc:sldMkLst>
          <pc:docMk/>
          <pc:sldMk cId="2804871350" sldId="276"/>
        </pc:sldMkLst>
        <pc:spChg chg="add mod">
          <ac:chgData name="Heusden, Merel van" userId="c0a08397-186c-4c66-a570-d407a83fc848" providerId="ADAL" clId="{AB344D1C-1875-4435-802C-C20C2C617D95}" dt="2021-07-06T11:33:33.172" v="215" actId="20577"/>
          <ac:spMkLst>
            <pc:docMk/>
            <pc:sldMk cId="2804871350" sldId="276"/>
            <ac:spMk id="2" creationId="{A3C40CD2-00F7-4F4E-B347-4BC09AD7B02A}"/>
          </ac:spMkLst>
        </pc:spChg>
        <pc:spChg chg="add del mod">
          <ac:chgData name="Heusden, Merel van" userId="c0a08397-186c-4c66-a570-d407a83fc848" providerId="ADAL" clId="{AB344D1C-1875-4435-802C-C20C2C617D95}" dt="2021-07-06T11:34:28.387" v="217"/>
          <ac:spMkLst>
            <pc:docMk/>
            <pc:sldMk cId="2804871350" sldId="276"/>
            <ac:spMk id="3" creationId="{2B449114-C085-4289-A1C4-62E50E8629E4}"/>
          </ac:spMkLst>
        </pc:spChg>
        <pc:picChg chg="add mod">
          <ac:chgData name="Heusden, Merel van" userId="c0a08397-186c-4c66-a570-d407a83fc848" providerId="ADAL" clId="{AB344D1C-1875-4435-802C-C20C2C617D95}" dt="2021-07-06T11:34:30.707" v="218" actId="1076"/>
          <ac:picMkLst>
            <pc:docMk/>
            <pc:sldMk cId="2804871350" sldId="276"/>
            <ac:picMk id="4" creationId="{FB6D82AB-CBE9-4C37-82F7-ACF1A59E1546}"/>
          </ac:picMkLst>
        </pc:picChg>
      </pc:sldChg>
      <pc:sldChg chg="new del">
        <pc:chgData name="Heusden, Merel van" userId="c0a08397-186c-4c66-a570-d407a83fc848" providerId="ADAL" clId="{AB344D1C-1875-4435-802C-C20C2C617D95}" dt="2021-07-06T11:36:06.038" v="229" actId="47"/>
        <pc:sldMkLst>
          <pc:docMk/>
          <pc:sldMk cId="136854719" sldId="277"/>
        </pc:sldMkLst>
      </pc:sldChg>
      <pc:sldChg chg="modSp new del mod">
        <pc:chgData name="Heusden, Merel van" userId="c0a08397-186c-4c66-a570-d407a83fc848" providerId="ADAL" clId="{AB344D1C-1875-4435-802C-C20C2C617D95}" dt="2021-07-06T11:40:31.494" v="469" actId="47"/>
        <pc:sldMkLst>
          <pc:docMk/>
          <pc:sldMk cId="3522754092" sldId="277"/>
        </pc:sldMkLst>
        <pc:spChg chg="mod">
          <ac:chgData name="Heusden, Merel van" userId="c0a08397-186c-4c66-a570-d407a83fc848" providerId="ADAL" clId="{AB344D1C-1875-4435-802C-C20C2C617D95}" dt="2021-07-06T11:39:47.195" v="445"/>
          <ac:spMkLst>
            <pc:docMk/>
            <pc:sldMk cId="3522754092" sldId="277"/>
            <ac:spMk id="2" creationId="{404705AC-C331-4BE7-8013-21E9ED268761}"/>
          </ac:spMkLst>
        </pc:spChg>
        <pc:spChg chg="mod">
          <ac:chgData name="Heusden, Merel van" userId="c0a08397-186c-4c66-a570-d407a83fc848" providerId="ADAL" clId="{AB344D1C-1875-4435-802C-C20C2C617D95}" dt="2021-07-06T11:39:49.415" v="446" actId="5793"/>
          <ac:spMkLst>
            <pc:docMk/>
            <pc:sldMk cId="3522754092" sldId="277"/>
            <ac:spMk id="3" creationId="{7D770C08-9AD9-43C2-8C70-3FC0A1AFC203}"/>
          </ac:spMkLst>
        </pc:spChg>
      </pc:sldChg>
      <pc:sldChg chg="delSp modSp add mod setBg delDesignElem">
        <pc:chgData name="Heusden, Merel van" userId="c0a08397-186c-4c66-a570-d407a83fc848" providerId="ADAL" clId="{AB344D1C-1875-4435-802C-C20C2C617D95}" dt="2021-07-06T11:40:27.081" v="468" actId="20577"/>
        <pc:sldMkLst>
          <pc:docMk/>
          <pc:sldMk cId="2168361413" sldId="278"/>
        </pc:sldMkLst>
        <pc:spChg chg="mod">
          <ac:chgData name="Heusden, Merel van" userId="c0a08397-186c-4c66-a570-d407a83fc848" providerId="ADAL" clId="{AB344D1C-1875-4435-802C-C20C2C617D95}" dt="2021-07-06T11:40:27.081" v="468" actId="20577"/>
          <ac:spMkLst>
            <pc:docMk/>
            <pc:sldMk cId="2168361413" sldId="278"/>
            <ac:spMk id="2" creationId="{1831E390-0E3B-4F3A-B1E3-98B2D00E765E}"/>
          </ac:spMkLst>
        </pc:spChg>
        <pc:spChg chg="del">
          <ac:chgData name="Heusden, Merel van" userId="c0a08397-186c-4c66-a570-d407a83fc848" providerId="ADAL" clId="{AB344D1C-1875-4435-802C-C20C2C617D95}" dt="2021-07-06T11:40:04.024" v="448"/>
          <ac:spMkLst>
            <pc:docMk/>
            <pc:sldMk cId="2168361413" sldId="278"/>
            <ac:spMk id="71" creationId="{5E39A796-BE83-48B1-B33F-35C4A32AAB57}"/>
          </ac:spMkLst>
        </pc:spChg>
        <pc:spChg chg="del">
          <ac:chgData name="Heusden, Merel van" userId="c0a08397-186c-4c66-a570-d407a83fc848" providerId="ADAL" clId="{AB344D1C-1875-4435-802C-C20C2C617D95}" dt="2021-07-06T11:40:04.024" v="448"/>
          <ac:spMkLst>
            <pc:docMk/>
            <pc:sldMk cId="2168361413" sldId="278"/>
            <ac:spMk id="73" creationId="{72F84B47-E267-4194-8194-831DB7B5547F}"/>
          </ac:spMkLst>
        </pc:spChg>
      </pc:sldChg>
      <pc:sldChg chg="addSp delSp modSp add mod setBg modClrScheme delDesignElem chgLayout">
        <pc:chgData name="Heusden, Merel van" userId="c0a08397-186c-4c66-a570-d407a83fc848" providerId="ADAL" clId="{AB344D1C-1875-4435-802C-C20C2C617D95}" dt="2021-07-06T11:43:08.754" v="565" actId="20577"/>
        <pc:sldMkLst>
          <pc:docMk/>
          <pc:sldMk cId="1534039932" sldId="279"/>
        </pc:sldMkLst>
        <pc:spChg chg="mod ord">
          <ac:chgData name="Heusden, Merel van" userId="c0a08397-186c-4c66-a570-d407a83fc848" providerId="ADAL" clId="{AB344D1C-1875-4435-802C-C20C2C617D95}" dt="2021-07-06T11:41:54.308" v="499" actId="700"/>
          <ac:spMkLst>
            <pc:docMk/>
            <pc:sldMk cId="1534039932" sldId="279"/>
            <ac:spMk id="2" creationId="{873BC0C7-CDA1-45BB-9B1E-5DA08B839271}"/>
          </ac:spMkLst>
        </pc:spChg>
        <pc:spChg chg="del mod ord">
          <ac:chgData name="Heusden, Merel van" userId="c0a08397-186c-4c66-a570-d407a83fc848" providerId="ADAL" clId="{AB344D1C-1875-4435-802C-C20C2C617D95}" dt="2021-07-06T11:41:49.516" v="497" actId="700"/>
          <ac:spMkLst>
            <pc:docMk/>
            <pc:sldMk cId="1534039932" sldId="279"/>
            <ac:spMk id="3" creationId="{9100797E-2C1A-427A-ACE8-BB1A753E3D88}"/>
          </ac:spMkLst>
        </pc:spChg>
        <pc:spChg chg="add del mod ord">
          <ac:chgData name="Heusden, Merel van" userId="c0a08397-186c-4c66-a570-d407a83fc848" providerId="ADAL" clId="{AB344D1C-1875-4435-802C-C20C2C617D95}" dt="2021-07-06T11:41:52.489" v="498" actId="6264"/>
          <ac:spMkLst>
            <pc:docMk/>
            <pc:sldMk cId="1534039932" sldId="279"/>
            <ac:spMk id="5" creationId="{E17DDAFC-085B-4A08-AEF0-D7D768C776B1}"/>
          </ac:spMkLst>
        </pc:spChg>
        <pc:spChg chg="add del mod ord">
          <ac:chgData name="Heusden, Merel van" userId="c0a08397-186c-4c66-a570-d407a83fc848" providerId="ADAL" clId="{AB344D1C-1875-4435-802C-C20C2C617D95}" dt="2021-07-06T11:41:52.489" v="498" actId="6264"/>
          <ac:spMkLst>
            <pc:docMk/>
            <pc:sldMk cId="1534039932" sldId="279"/>
            <ac:spMk id="6" creationId="{09C90380-D269-4075-BC01-E824B94500B7}"/>
          </ac:spMkLst>
        </pc:spChg>
        <pc:spChg chg="add del mod">
          <ac:chgData name="Heusden, Merel van" userId="c0a08397-186c-4c66-a570-d407a83fc848" providerId="ADAL" clId="{AB344D1C-1875-4435-802C-C20C2C617D95}" dt="2021-07-06T11:41:52.489" v="498" actId="6264"/>
          <ac:spMkLst>
            <pc:docMk/>
            <pc:sldMk cId="1534039932" sldId="279"/>
            <ac:spMk id="7" creationId="{149C1417-E22A-43C4-9A93-A1274CFC2BC3}"/>
          </ac:spMkLst>
        </pc:spChg>
        <pc:spChg chg="add del mod ord">
          <ac:chgData name="Heusden, Merel van" userId="c0a08397-186c-4c66-a570-d407a83fc848" providerId="ADAL" clId="{AB344D1C-1875-4435-802C-C20C2C617D95}" dt="2021-07-06T11:41:54.308" v="499" actId="700"/>
          <ac:spMkLst>
            <pc:docMk/>
            <pc:sldMk cId="1534039932" sldId="279"/>
            <ac:spMk id="8" creationId="{B88E78C9-AE3B-4FC2-BB59-18EB75083DF5}"/>
          </ac:spMkLst>
        </pc:spChg>
        <pc:spChg chg="del">
          <ac:chgData name="Heusden, Merel van" userId="c0a08397-186c-4c66-a570-d407a83fc848" providerId="ADAL" clId="{AB344D1C-1875-4435-802C-C20C2C617D95}" dt="2021-07-06T11:40:51.895" v="471"/>
          <ac:spMkLst>
            <pc:docMk/>
            <pc:sldMk cId="1534039932" sldId="279"/>
            <ac:spMk id="9" creationId="{5E39A796-BE83-48B1-B33F-35C4A32AAB57}"/>
          </ac:spMkLst>
        </pc:spChg>
        <pc:spChg chg="add del mod ord">
          <ac:chgData name="Heusden, Merel van" userId="c0a08397-186c-4c66-a570-d407a83fc848" providerId="ADAL" clId="{AB344D1C-1875-4435-802C-C20C2C617D95}" dt="2021-07-06T11:41:54.308" v="499" actId="700"/>
          <ac:spMkLst>
            <pc:docMk/>
            <pc:sldMk cId="1534039932" sldId="279"/>
            <ac:spMk id="10" creationId="{62C53062-18A4-4A33-9937-60C0AB9E6D98}"/>
          </ac:spMkLst>
        </pc:spChg>
        <pc:spChg chg="del">
          <ac:chgData name="Heusden, Merel van" userId="c0a08397-186c-4c66-a570-d407a83fc848" providerId="ADAL" clId="{AB344D1C-1875-4435-802C-C20C2C617D95}" dt="2021-07-06T11:40:51.895" v="471"/>
          <ac:spMkLst>
            <pc:docMk/>
            <pc:sldMk cId="1534039932" sldId="279"/>
            <ac:spMk id="11" creationId="{72F84B47-E267-4194-8194-831DB7B5547F}"/>
          </ac:spMkLst>
        </pc:spChg>
        <pc:spChg chg="add mod ord">
          <ac:chgData name="Heusden, Merel van" userId="c0a08397-186c-4c66-a570-d407a83fc848" providerId="ADAL" clId="{AB344D1C-1875-4435-802C-C20C2C617D95}" dt="2021-07-06T11:43:08.754" v="565" actId="20577"/>
          <ac:spMkLst>
            <pc:docMk/>
            <pc:sldMk cId="1534039932" sldId="279"/>
            <ac:spMk id="12" creationId="{84519A26-458B-4327-A2F9-B365BBF129A9}"/>
          </ac:spMkLst>
        </pc:spChg>
        <pc:picChg chg="del mod">
          <ac:chgData name="Heusden, Merel van" userId="c0a08397-186c-4c66-a570-d407a83fc848" providerId="ADAL" clId="{AB344D1C-1875-4435-802C-C20C2C617D95}" dt="2021-07-06T11:42:10.777" v="507" actId="478"/>
          <ac:picMkLst>
            <pc:docMk/>
            <pc:sldMk cId="1534039932" sldId="279"/>
            <ac:picMk id="4" creationId="{0844D2D6-5ACE-455B-8DB5-DDC89D57C1CD}"/>
          </ac:picMkLst>
        </pc:picChg>
      </pc:sldChg>
      <pc:sldChg chg="delSp modSp add mod setBg delDesignElem">
        <pc:chgData name="Heusden, Merel van" userId="c0a08397-186c-4c66-a570-d407a83fc848" providerId="ADAL" clId="{AB344D1C-1875-4435-802C-C20C2C617D95}" dt="2021-07-06T11:45:13.213" v="603" actId="14100"/>
        <pc:sldMkLst>
          <pc:docMk/>
          <pc:sldMk cId="1872854448" sldId="280"/>
        </pc:sldMkLst>
        <pc:spChg chg="del mod">
          <ac:chgData name="Heusden, Merel van" userId="c0a08397-186c-4c66-a570-d407a83fc848" providerId="ADAL" clId="{AB344D1C-1875-4435-802C-C20C2C617D95}" dt="2021-07-06T11:45:08.964" v="602" actId="478"/>
          <ac:spMkLst>
            <pc:docMk/>
            <pc:sldMk cId="1872854448" sldId="280"/>
            <ac:spMk id="2" creationId="{F44BDA32-4709-4DC8-B476-873341F8E717}"/>
          </ac:spMkLst>
        </pc:spChg>
        <pc:spChg chg="mod">
          <ac:chgData name="Heusden, Merel van" userId="c0a08397-186c-4c66-a570-d407a83fc848" providerId="ADAL" clId="{AB344D1C-1875-4435-802C-C20C2C617D95}" dt="2021-07-06T11:45:13.213" v="603" actId="14100"/>
          <ac:spMkLst>
            <pc:docMk/>
            <pc:sldMk cId="1872854448" sldId="280"/>
            <ac:spMk id="3" creationId="{A7E7715B-284E-43E6-9701-18F55ACA2584}"/>
          </ac:spMkLst>
        </pc:spChg>
        <pc:spChg chg="del">
          <ac:chgData name="Heusden, Merel van" userId="c0a08397-186c-4c66-a570-d407a83fc848" providerId="ADAL" clId="{AB344D1C-1875-4435-802C-C20C2C617D95}" dt="2021-07-06T11:43:45.770" v="567"/>
          <ac:spMkLst>
            <pc:docMk/>
            <pc:sldMk cId="1872854448" sldId="280"/>
            <ac:spMk id="8" creationId="{6D6CDB20-394C-4D51-9C5B-8751E21338DC}"/>
          </ac:spMkLst>
        </pc:spChg>
        <pc:spChg chg="del">
          <ac:chgData name="Heusden, Merel van" userId="c0a08397-186c-4c66-a570-d407a83fc848" providerId="ADAL" clId="{AB344D1C-1875-4435-802C-C20C2C617D95}" dt="2021-07-06T11:43:45.770" v="567"/>
          <ac:spMkLst>
            <pc:docMk/>
            <pc:sldMk cId="1872854448" sldId="280"/>
            <ac:spMk id="10" creationId="{46DFD1E0-DCA7-47E6-B78B-6ECDDF873DD6}"/>
          </ac:spMkLst>
        </pc:spChg>
        <pc:spChg chg="del">
          <ac:chgData name="Heusden, Merel van" userId="c0a08397-186c-4c66-a570-d407a83fc848" providerId="ADAL" clId="{AB344D1C-1875-4435-802C-C20C2C617D95}" dt="2021-07-06T11:43:45.770" v="567"/>
          <ac:spMkLst>
            <pc:docMk/>
            <pc:sldMk cId="1872854448" sldId="280"/>
            <ac:spMk id="12" creationId="{8AAB0B1E-BB97-40E0-8DCD-D1197A0E1D6A}"/>
          </ac:spMkLst>
        </pc:spChg>
        <pc:cxnChg chg="del">
          <ac:chgData name="Heusden, Merel van" userId="c0a08397-186c-4c66-a570-d407a83fc848" providerId="ADAL" clId="{AB344D1C-1875-4435-802C-C20C2C617D95}" dt="2021-07-06T11:43:45.770" v="567"/>
          <ac:cxnSpMkLst>
            <pc:docMk/>
            <pc:sldMk cId="1872854448" sldId="280"/>
            <ac:cxnSpMk id="14" creationId="{19C0742B-6FAB-4F71-A9CB-E140A40C8BE9}"/>
          </ac:cxnSpMkLst>
        </pc:cxnChg>
      </pc:sldChg>
      <pc:sldChg chg="delSp modSp add mod setBg delDesignElem">
        <pc:chgData name="Heusden, Merel van" userId="c0a08397-186c-4c66-a570-d407a83fc848" providerId="ADAL" clId="{AB344D1C-1875-4435-802C-C20C2C617D95}" dt="2021-07-06T11:44:52.900" v="590" actId="20577"/>
        <pc:sldMkLst>
          <pc:docMk/>
          <pc:sldMk cId="3660356782" sldId="281"/>
        </pc:sldMkLst>
        <pc:spChg chg="mod">
          <ac:chgData name="Heusden, Merel van" userId="c0a08397-186c-4c66-a570-d407a83fc848" providerId="ADAL" clId="{AB344D1C-1875-4435-802C-C20C2C617D95}" dt="2021-07-06T11:44:52.900" v="590" actId="20577"/>
          <ac:spMkLst>
            <pc:docMk/>
            <pc:sldMk cId="3660356782" sldId="281"/>
            <ac:spMk id="2" creationId="{DEDFE8D5-A627-44C1-9E35-ACBDF418E06E}"/>
          </ac:spMkLst>
        </pc:spChg>
        <pc:spChg chg="del">
          <ac:chgData name="Heusden, Merel van" userId="c0a08397-186c-4c66-a570-d407a83fc848" providerId="ADAL" clId="{AB344D1C-1875-4435-802C-C20C2C617D95}" dt="2021-07-06T11:44:13.854" v="570"/>
          <ac:spMkLst>
            <pc:docMk/>
            <pc:sldMk cId="3660356782" sldId="281"/>
            <ac:spMk id="71" creationId="{70BDD0CE-06A4-404B-8A13-580229C1C923}"/>
          </ac:spMkLst>
        </pc:spChg>
        <pc:spChg chg="del">
          <ac:chgData name="Heusden, Merel van" userId="c0a08397-186c-4c66-a570-d407a83fc848" providerId="ADAL" clId="{AB344D1C-1875-4435-802C-C20C2C617D95}" dt="2021-07-06T11:44:13.854" v="570"/>
          <ac:spMkLst>
            <pc:docMk/>
            <pc:sldMk cId="3660356782" sldId="281"/>
            <ac:spMk id="73" creationId="{EE9899FA-8881-472C-AA59-D08A89CA8AEF}"/>
          </ac:spMkLst>
        </pc:spChg>
        <pc:spChg chg="del">
          <ac:chgData name="Heusden, Merel van" userId="c0a08397-186c-4c66-a570-d407a83fc848" providerId="ADAL" clId="{AB344D1C-1875-4435-802C-C20C2C617D95}" dt="2021-07-06T11:44:13.854" v="570"/>
          <ac:spMkLst>
            <pc:docMk/>
            <pc:sldMk cId="3660356782" sldId="281"/>
            <ac:spMk id="75" creationId="{080B7D90-3DF1-4514-B26D-616BE35553C9}"/>
          </ac:spMkLst>
        </pc:spChg>
      </pc:sldChg>
      <pc:sldChg chg="delSp add setBg delDesignElem">
        <pc:chgData name="Heusden, Merel van" userId="c0a08397-186c-4c66-a570-d407a83fc848" providerId="ADAL" clId="{AB344D1C-1875-4435-802C-C20C2C617D95}" dt="2021-07-06T11:50:32.198" v="605"/>
        <pc:sldMkLst>
          <pc:docMk/>
          <pc:sldMk cId="4210673770" sldId="282"/>
        </pc:sldMkLst>
        <pc:spChg chg="del">
          <ac:chgData name="Heusden, Merel van" userId="c0a08397-186c-4c66-a570-d407a83fc848" providerId="ADAL" clId="{AB344D1C-1875-4435-802C-C20C2C617D95}" dt="2021-07-06T11:50:32.198" v="605"/>
          <ac:spMkLst>
            <pc:docMk/>
            <pc:sldMk cId="4210673770" sldId="282"/>
            <ac:spMk id="71" creationId="{5E39A796-BE83-48B1-B33F-35C4A32AAB57}"/>
          </ac:spMkLst>
        </pc:spChg>
        <pc:spChg chg="del">
          <ac:chgData name="Heusden, Merel van" userId="c0a08397-186c-4c66-a570-d407a83fc848" providerId="ADAL" clId="{AB344D1C-1875-4435-802C-C20C2C617D95}" dt="2021-07-06T11:50:32.198" v="605"/>
          <ac:spMkLst>
            <pc:docMk/>
            <pc:sldMk cId="4210673770" sldId="282"/>
            <ac:spMk id="73" creationId="{72F84B47-E267-4194-8194-831DB7B5547F}"/>
          </ac:spMkLst>
        </pc:spChg>
      </pc:sldChg>
      <pc:sldChg chg="modSp new mod">
        <pc:chgData name="Heusden, Merel van" userId="c0a08397-186c-4c66-a570-d407a83fc848" providerId="ADAL" clId="{AB344D1C-1875-4435-802C-C20C2C617D95}" dt="2021-07-06T11:56:33.587" v="1208" actId="20577"/>
        <pc:sldMkLst>
          <pc:docMk/>
          <pc:sldMk cId="1888763579" sldId="283"/>
        </pc:sldMkLst>
        <pc:spChg chg="mod">
          <ac:chgData name="Heusden, Merel van" userId="c0a08397-186c-4c66-a570-d407a83fc848" providerId="ADAL" clId="{AB344D1C-1875-4435-802C-C20C2C617D95}" dt="2021-07-06T11:52:00.865" v="728" actId="20577"/>
          <ac:spMkLst>
            <pc:docMk/>
            <pc:sldMk cId="1888763579" sldId="283"/>
            <ac:spMk id="2" creationId="{96FB2D57-DFAC-4A01-AD5E-110DC1E5AC6F}"/>
          </ac:spMkLst>
        </pc:spChg>
        <pc:spChg chg="mod">
          <ac:chgData name="Heusden, Merel van" userId="c0a08397-186c-4c66-a570-d407a83fc848" providerId="ADAL" clId="{AB344D1C-1875-4435-802C-C20C2C617D95}" dt="2021-07-06T11:56:33.587" v="1208" actId="20577"/>
          <ac:spMkLst>
            <pc:docMk/>
            <pc:sldMk cId="1888763579" sldId="283"/>
            <ac:spMk id="3" creationId="{07CF08EB-013C-4B5C-BBE4-16DD68147DC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993E2-B335-4749-A588-C346B7DF2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DB8389D-1382-4114-B751-80D497D2F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3A262A-0940-4F56-B1FE-EE8B2AA6F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85745F-964C-463C-80FF-241E9395A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1F8FED-9C64-42CB-8FEB-6D539433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11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C0D45-1EF8-40FA-9F44-31040DBF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6B141A9-BAD2-4B8B-85A7-26C7821AE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0C0563-0228-4C8C-B6AB-3A4A48A7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F5E44D-7FE6-42E9-B1BE-728EA0A8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2880027-4BFD-4809-890B-BBCB6A93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928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9598543-C37F-433A-9E6C-54CE5817A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C6998E-98C1-42B7-8F96-9AF02D7D2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82741-74E8-42B0-8698-194DB7520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CDFB2D-FC94-4A36-B130-22A3E941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3ED0C8-A017-4CC3-AC87-8CC6A16E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950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C43B4-DF4E-45D1-8BDF-00DDC78F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07E5A3-D77C-4DE0-B12B-82401245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2FAE87-7FF5-4408-B861-F8FBA2BA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451312C-531A-4CC4-82F6-5AC9DD24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124ED4-C19D-4E32-907D-9C6B9809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79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CCFA3-3BD7-4ED8-80EA-810357F3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6CDD98D-2D25-4CCE-BC25-50EA83808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D0BE64A-B661-4336-8C78-9F31DB63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7737D1E-CFBA-45C4-842F-F8A9729B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4CC9A0-3375-4F33-9045-7180083E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09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9FD89-1A92-483D-9639-089A18B5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A5B862-E985-4AA5-BC03-7686DBCDD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80C131-6AE9-4339-AB70-534339F76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FD85C57-68D9-4E76-ABD6-FC1B06382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AF8FD08-F72E-40FD-A9C2-49681618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5C46085-6997-4D6F-AB82-5E541701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932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F53C2-28CD-416D-A6C7-A720D0F0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6864A22-4973-486E-AD4F-7266C2A70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8A28EE4-4813-4256-8B00-46BE0A82E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02E0C73-72FB-4D02-8F2E-5145F4CE1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6F8B7EF-2C1C-4D1C-ACAF-ADCE2E7F7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0950522-67AA-4FE4-8D2F-EA578AAD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135D832-7550-4E65-8FAA-69084640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E852F27-DCC7-4480-8CCF-037FC3D8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77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35F58-338E-4CAB-AEBB-769131B6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3072708-F87D-4439-9460-636329639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D566952-C5CF-4FF1-8C91-70B78A69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E7A103B-EFB2-496D-B63D-9516D8DB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0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E69CDE0-BD84-403F-8B46-15616902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6C01E4-80E9-49DC-A6C4-BD1C0D57C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1D0AF2-465C-4E38-BEC4-075DC78C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4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27457-9BD5-45DA-B2F8-EEECDD56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610E42-0FF7-4110-87F0-E566B5A37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866D129-BE92-4E94-84FD-CAEEE26B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47ED343-628A-4818-BA25-8F10854C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9830E6-E77C-4790-8D2C-8ADFAE55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94A7EAC-FAF5-4469-A6F1-BB68CC7B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441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4C07C-2CD8-481A-B4C9-D6FAE395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66C1869-64E1-4FF1-81D8-DD56D96B1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3649479-FB17-40C0-8C4A-F34B3948A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9058A8F-FD4C-4FBA-B843-03C990E33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3CF0794-735D-4D3D-97CA-5061FA5C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A6DD945-AC27-4AE8-8F93-98329EF4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076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13F731F-58B9-4CF1-A3F1-E8EDD5B0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549E35A-9AF1-4208-BE55-B26D5B9E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F4F3D6-7EDE-488D-95BF-A1D0D2B60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5CB3C-584B-4BDB-84C6-9704AD449F95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A4F626-BCCB-4228-B21A-A7DD6423C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37D08F-CBD2-412D-A214-CF906ED4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519F0-D6DF-4EBA-991F-E96678459E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380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7mQb01R-fE&amp;t=61s" TargetMode="External"/><Relationship Id="rId2" Type="http://schemas.openxmlformats.org/officeDocument/2006/relationships/hyperlink" Target="https://www.youtube.com/watch?v=xuBVaI5xFw8&amp;t=21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s://www.youtube.com/watch?v=cNMXSKfWfLQ" TargetMode="External"/><Relationship Id="rId4" Type="http://schemas.openxmlformats.org/officeDocument/2006/relationships/hyperlink" Target="https://www.youtube.com/watch?v=fZoMzWraS_c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youtube.com/watch?v=VOexCpTHxL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4oeged4EOd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IW3GAjAKg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JZumgHLSW1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qssnjRI099A" TargetMode="External"/><Relationship Id="rId13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2.jpeg"/><Relationship Id="rId12" Type="http://schemas.openxmlformats.org/officeDocument/2006/relationships/hyperlink" Target="http://www.youtube.com/watch?v=g-MVSR0pZHs" TargetMode="External"/><Relationship Id="rId2" Type="http://schemas.openxmlformats.org/officeDocument/2006/relationships/hyperlink" Target="http://www.youtube.com/watch?v=NfS_znhrOc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Z-DSFrGnQrk" TargetMode="External"/><Relationship Id="rId11" Type="http://schemas.openxmlformats.org/officeDocument/2006/relationships/image" Target="../media/image14.jpeg"/><Relationship Id="rId5" Type="http://schemas.openxmlformats.org/officeDocument/2006/relationships/image" Target="../media/image11.jpeg"/><Relationship Id="rId15" Type="http://schemas.openxmlformats.org/officeDocument/2006/relationships/image" Target="../media/image16.gif"/><Relationship Id="rId10" Type="http://schemas.openxmlformats.org/officeDocument/2006/relationships/hyperlink" Target="http://www.youtube.com/watch?v=KYnbKSZNkxU" TargetMode="External"/><Relationship Id="rId4" Type="http://schemas.openxmlformats.org/officeDocument/2006/relationships/hyperlink" Target="http://www.youtube.com/watch?v=zncqb-n3zMo" TargetMode="External"/><Relationship Id="rId9" Type="http://schemas.openxmlformats.org/officeDocument/2006/relationships/image" Target="../media/image13.jpeg"/><Relationship Id="rId14" Type="http://schemas.openxmlformats.org/officeDocument/2006/relationships/hyperlink" Target="https://www.youtube.com/watch?v=1lbsHTWwQL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sMoKcsN8wM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0C6C6-E0C1-44F8-BE3C-38E9A904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Inhaal programma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575A265-F106-4289-84E1-D0AE75C027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CKV Mavo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A31AF7C-FC7B-4155-8C82-EAF9F0C69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3" y="3255962"/>
            <a:ext cx="2121000" cy="31847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E5AD2A4-F99A-4130-9C0A-2695CD952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82" y="3857465"/>
            <a:ext cx="3700593" cy="266418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4DF28B3-6C0A-491D-974D-36E4D77C3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755" y="543007"/>
            <a:ext cx="2719052" cy="271295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B83F07C-971D-4FCF-A855-D538D5FE3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370" y="4175593"/>
            <a:ext cx="1730807" cy="234605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93FDDF7-9356-4643-B9CC-6522EFD50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93" y="386557"/>
            <a:ext cx="3102508" cy="206833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0EA61BE-0782-4499-A10F-E2D47C055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883" y="386071"/>
            <a:ext cx="3839978" cy="206882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26C32CB-C33C-4D15-AA1C-B9662DFFF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978" y="4159893"/>
            <a:ext cx="1370121" cy="23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05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40CD2-00F7-4F4E-B347-4BC09AD7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 2- Utopia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FB6D82AB-CBE9-4C37-82F7-ACF1A59E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201" y="1690688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7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paradijs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Hof van Eden- Adam en Eva</a:t>
            </a:r>
          </a:p>
          <a:p>
            <a:r>
              <a:rPr lang="nl-NL" dirty="0"/>
              <a:t>Berg </a:t>
            </a:r>
            <a:r>
              <a:rPr lang="nl-NL" dirty="0" err="1"/>
              <a:t>Meroe</a:t>
            </a:r>
            <a:endParaRPr lang="nl-NL" dirty="0"/>
          </a:p>
          <a:p>
            <a:r>
              <a:rPr lang="nl-NL" dirty="0"/>
              <a:t>Berg </a:t>
            </a:r>
            <a:r>
              <a:rPr lang="nl-NL" dirty="0" err="1"/>
              <a:t>penglai</a:t>
            </a:r>
            <a:endParaRPr lang="nl-NL" dirty="0"/>
          </a:p>
          <a:p>
            <a:r>
              <a:rPr lang="nl-NL" dirty="0"/>
              <a:t>Indra-</a:t>
            </a:r>
            <a:r>
              <a:rPr lang="nl-NL" dirty="0" err="1"/>
              <a:t>loka</a:t>
            </a:r>
            <a:endParaRPr lang="nl-NL" dirty="0"/>
          </a:p>
          <a:p>
            <a:pPr marL="0" indent="0" algn="ctr">
              <a:buNone/>
            </a:pPr>
            <a:endParaRPr lang="nl-NL" i="1" dirty="0"/>
          </a:p>
          <a:p>
            <a:pPr marL="0" indent="0" algn="ctr">
              <a:buNone/>
            </a:pPr>
            <a:r>
              <a:rPr lang="nl-NL" i="1" dirty="0"/>
              <a:t>Geen pijn , verdriet, honger en voor altijd jong blijven</a:t>
            </a:r>
          </a:p>
          <a:p>
            <a:pPr marL="0" indent="0" algn="ctr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/>
              <a:t>In alle culturen droomt men van een gelukkig land, waar mensen ooit verbleven, en waar ze misschien ooit zullen terugkeren.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5B1E2FD-D27E-4C79-AA54-B523422F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043" y="231959"/>
            <a:ext cx="2540269" cy="37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6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Utopia: </a:t>
            </a:r>
            <a:r>
              <a:rPr lang="nl-NL" dirty="0" err="1"/>
              <a:t>ou</a:t>
            </a:r>
            <a:r>
              <a:rPr lang="nl-NL" dirty="0"/>
              <a:t> (niet) topos (plaats) </a:t>
            </a:r>
            <a:br>
              <a:rPr lang="nl-NL" dirty="0"/>
            </a:br>
            <a:r>
              <a:rPr lang="nl-NL" sz="2800" dirty="0"/>
              <a:t>Thomas More (1516)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eiland met 54 steden en 6000 gezinnen per stad</a:t>
            </a:r>
          </a:p>
          <a:p>
            <a:r>
              <a:rPr lang="nl-NL" dirty="0"/>
              <a:t>Mensen werken 6 uur per dag</a:t>
            </a:r>
          </a:p>
          <a:p>
            <a:r>
              <a:rPr lang="nl-NL" dirty="0"/>
              <a:t>Rest van de tijd studeren, eten en slapen</a:t>
            </a:r>
          </a:p>
          <a:p>
            <a:r>
              <a:rPr lang="nl-NL" dirty="0"/>
              <a:t>Wetten gelden voor iedereen</a:t>
            </a:r>
          </a:p>
          <a:p>
            <a:r>
              <a:rPr lang="nl-NL" dirty="0"/>
              <a:t>Vrijheid van godsdienst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79" y="2212869"/>
            <a:ext cx="3397321" cy="46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16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Creëer je eigen cultuur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Kies een probleem uit de huidige samenleving en bedenk een oplossing. </a:t>
            </a:r>
          </a:p>
          <a:p>
            <a:r>
              <a:rPr lang="nl-NL" dirty="0"/>
              <a:t> Waarom is het de perfecte samenleving?  </a:t>
            </a:r>
          </a:p>
          <a:p>
            <a:r>
              <a:rPr lang="nl-NL" dirty="0"/>
              <a:t>Is er luxe? Waarom wel of niet?  </a:t>
            </a:r>
          </a:p>
          <a:p>
            <a:r>
              <a:rPr lang="nl-NL" dirty="0"/>
              <a:t>Is er criminaliteit? Hoe lossen jullie dat op?  </a:t>
            </a:r>
          </a:p>
          <a:p>
            <a:r>
              <a:rPr lang="nl-NL" dirty="0"/>
              <a:t>Welk geloof hebben de inwoners?  </a:t>
            </a:r>
          </a:p>
          <a:p>
            <a:r>
              <a:rPr lang="nl-NL" dirty="0"/>
              <a:t>Hoe verdienen de mensen geld?   </a:t>
            </a:r>
          </a:p>
          <a:p>
            <a:r>
              <a:rPr lang="nl-NL" dirty="0"/>
              <a:t>Waarom is iedereen gelukkig?  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Maak er een geloofwaardig verhaal van. Het moet realistisch zijn, maar hopelijk een verbetering van onze wereld nu!  </a:t>
            </a:r>
          </a:p>
          <a:p>
            <a:pPr marL="0" indent="0">
              <a:buNone/>
            </a:pPr>
            <a:r>
              <a:rPr lang="nl-NL" dirty="0"/>
              <a:t>Je presenteert het idee na de vakantie in de klas!</a:t>
            </a:r>
          </a:p>
        </p:txBody>
      </p:sp>
    </p:spTree>
    <p:extLst>
      <p:ext uri="{BB962C8B-B14F-4D97-AF65-F5344CB8AC3E}">
        <p14:creationId xmlns:p14="http://schemas.microsoft.com/office/powerpoint/2010/main" val="97688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1E390-0E3B-4F3A-B1E3-98B2D00E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198279" cy="1622321"/>
          </a:xfrm>
        </p:spPr>
        <p:txBody>
          <a:bodyPr>
            <a:normAutofit/>
          </a:bodyPr>
          <a:lstStyle/>
          <a:p>
            <a:r>
              <a:rPr lang="nl-NL" dirty="0"/>
              <a:t>Opdracht 3-Poëzie/ muziek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46B6DD-44E7-4533-A5C4-15B8D8513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2000" dirty="0"/>
              <a:t>Wat is de functie van poëzie?</a:t>
            </a:r>
          </a:p>
          <a:p>
            <a:pPr marL="0" indent="0">
              <a:buNone/>
            </a:pPr>
            <a:r>
              <a:rPr lang="nl-NL" sz="2000" dirty="0">
                <a:hlinkClick r:id="rId2"/>
              </a:rPr>
              <a:t>https://www.youtube.com/watch?v=xuBVaI5xFw8&amp;t=21s</a:t>
            </a:r>
            <a:endParaRPr lang="nl-NL" sz="20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Wat is beeldspraak?</a:t>
            </a:r>
          </a:p>
          <a:p>
            <a:pPr marL="0" indent="0">
              <a:buNone/>
            </a:pPr>
            <a:r>
              <a:rPr lang="nl-NL" sz="2000" dirty="0">
                <a:hlinkClick r:id="rId3"/>
              </a:rPr>
              <a:t>https://www.youtube.com/watch?v=W7mQb01R-fE&amp;t=61s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Voorbeeld 1:</a:t>
            </a:r>
          </a:p>
          <a:p>
            <a:pPr marL="0" indent="0">
              <a:buNone/>
            </a:pPr>
            <a:r>
              <a:rPr lang="nl-NL" sz="2000" dirty="0">
                <a:hlinkClick r:id="rId4"/>
              </a:rPr>
              <a:t>https://www.youtube.com/watch?v=fZoMzWraS_c</a:t>
            </a:r>
            <a:endParaRPr lang="nl-NL" sz="2000" dirty="0"/>
          </a:p>
          <a:p>
            <a:pPr marL="0" indent="0">
              <a:buNone/>
            </a:pPr>
            <a:r>
              <a:rPr lang="nl-NL" sz="2000"/>
              <a:t>Voorbeeld 2:</a:t>
            </a:r>
            <a:endParaRPr lang="nl-NL" sz="2000" dirty="0"/>
          </a:p>
          <a:p>
            <a:pPr marL="0" indent="0">
              <a:buNone/>
            </a:pPr>
            <a:r>
              <a:rPr lang="nl-NL" sz="2000" dirty="0">
                <a:hlinkClick r:id="rId5"/>
              </a:rPr>
              <a:t>https://www.youtube.com/watch?v=cNMXSKfWfLQ</a:t>
            </a:r>
            <a:endParaRPr lang="nl-NL" sz="20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</p:txBody>
      </p:sp>
      <p:pic>
        <p:nvPicPr>
          <p:cNvPr id="1026" name="Picture 2" descr="Afbeelding met tekst&#10;&#10;Automatisch gegenereerde beschrijving">
            <a:extLst>
              <a:ext uri="{FF2B5EF4-FFF2-40B4-BE49-F238E27FC236}">
                <a16:creationId xmlns:a16="http://schemas.microsoft.com/office/drawing/2014/main" id="{4BA40ACF-F008-4067-99D6-17689308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808968"/>
            <a:ext cx="6019331" cy="52368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61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BC0C7-CDA1-45BB-9B1E-5DA08B83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 opdracht:</a:t>
            </a:r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84519A26-458B-4327-A2F9-B365BBF12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dirty="0"/>
              <a:t>Kies of je een gedicht of een songtekst wil schrijven  </a:t>
            </a:r>
          </a:p>
          <a:p>
            <a:pPr marL="0" indent="0">
              <a:buNone/>
            </a:pPr>
            <a:r>
              <a:rPr lang="nl-NL" dirty="0"/>
              <a:t>Schrijf minimaal een couplet en refrein bij een songtekst   </a:t>
            </a:r>
          </a:p>
          <a:p>
            <a:pPr marL="0" indent="0">
              <a:buNone/>
            </a:pPr>
            <a:r>
              <a:rPr lang="nl-NL" dirty="0"/>
              <a:t>Schrijf minimaal 14 regels bij een gedicht, gebruik beeldspraak en een bestaand rijmschema (google voor variaties!). </a:t>
            </a:r>
          </a:p>
          <a:p>
            <a:pPr marL="0" indent="0">
              <a:buNone/>
            </a:pPr>
            <a:r>
              <a:rPr lang="nl-NL" dirty="0"/>
              <a:t>Werk het uit op de computer en voeg eventueel foto’s of tekeningen toe.  </a:t>
            </a:r>
          </a:p>
          <a:p>
            <a:pPr marL="0" indent="0">
              <a:buNone/>
            </a:pPr>
            <a:r>
              <a:rPr lang="nl-NL" dirty="0"/>
              <a:t>Als je het zingt of voordraagt voor de klas haal je sowieso hoger dan een 6 en maximaal een 10, als je het alleen schrijft kan je maximaal een 6 halen.  </a:t>
            </a:r>
          </a:p>
          <a:p>
            <a:pPr marL="0" indent="0">
              <a:buNone/>
            </a:pPr>
            <a:r>
              <a:rPr lang="nl-NL" dirty="0"/>
              <a:t>Je mag het ook vooraf opnemen en dan laten horen. En anders print je het uit om in te leveren.</a:t>
            </a:r>
          </a:p>
        </p:txBody>
      </p:sp>
    </p:spTree>
    <p:extLst>
      <p:ext uri="{BB962C8B-B14F-4D97-AF65-F5344CB8AC3E}">
        <p14:creationId xmlns:p14="http://schemas.microsoft.com/office/powerpoint/2010/main" val="153403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FE8D5-A627-44C1-9E35-ACBDF418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Opdracht</a:t>
            </a:r>
            <a:r>
              <a:rPr lang="en-US" sz="5400" dirty="0"/>
              <a:t> 4- </a:t>
            </a:r>
            <a:r>
              <a:rPr lang="en-US" sz="5400" dirty="0" err="1"/>
              <a:t>Moodboard</a:t>
            </a:r>
            <a:endParaRPr lang="en-US" sz="54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92C8806-50F0-4349-880A-AFF188ED6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58" y="2742397"/>
            <a:ext cx="4275116" cy="3291840"/>
          </a:xfrm>
          <a:prstGeom prst="rect">
            <a:avLst/>
          </a:prstGeom>
        </p:spPr>
      </p:pic>
      <p:pic>
        <p:nvPicPr>
          <p:cNvPr id="2050" name="Picture 2" descr="Zelf je interieur moodboard maken - Everydeco">
            <a:extLst>
              <a:ext uri="{FF2B5EF4-FFF2-40B4-BE49-F238E27FC236}">
                <a16:creationId xmlns:a16="http://schemas.microsoft.com/office/drawing/2014/main" id="{FFF26BE9-D860-48C0-9B42-FE84B957D6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9886" y="2744731"/>
            <a:ext cx="4931595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35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E7715B-284E-43E6-9701-18F55ACA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1003177"/>
            <a:ext cx="9637776" cy="4565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Maak een digitaal moodboard op A4 waar je een beeld geeft van je mode voorkeur. </a:t>
            </a:r>
          </a:p>
          <a:p>
            <a:pPr marL="0" indent="0">
              <a:buNone/>
            </a:pPr>
            <a:r>
              <a:rPr lang="nl-NL" sz="1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Maak er een mooi geheel van en schrijf er een korte toelichting bij.</a:t>
            </a:r>
          </a:p>
          <a:p>
            <a:pPr marL="0" indent="0">
              <a:buNone/>
            </a:pPr>
            <a:endParaRPr lang="nl-NL" sz="19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nl-NL" sz="1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-Is kleding belangrijk voor jou?</a:t>
            </a:r>
          </a:p>
          <a:p>
            <a:pPr marL="0" indent="0">
              <a:buNone/>
            </a:pPr>
            <a:r>
              <a:rPr lang="nl-NL" sz="19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-Welke merken vindt je mooi?</a:t>
            </a:r>
          </a:p>
          <a:p>
            <a:pPr marL="0" indent="0">
              <a:buNone/>
            </a:pPr>
            <a:r>
              <a:rPr lang="nl-NL" sz="19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-Op welke manier uit je, je zelf via kleding?</a:t>
            </a:r>
          </a:p>
          <a:p>
            <a:pPr marL="0" indent="0">
              <a:buNone/>
            </a:pPr>
            <a:r>
              <a:rPr lang="nl-NL" sz="19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-Is het belangrijk dat kleding duurzaam is?</a:t>
            </a:r>
          </a:p>
          <a:p>
            <a:pPr marL="0" indent="0">
              <a:buNone/>
            </a:pPr>
            <a:endParaRPr lang="nl-NL" sz="19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19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1900" dirty="0"/>
          </a:p>
        </p:txBody>
      </p:sp>
    </p:spTree>
    <p:extLst>
      <p:ext uri="{BB962C8B-B14F-4D97-AF65-F5344CB8AC3E}">
        <p14:creationId xmlns:p14="http://schemas.microsoft.com/office/powerpoint/2010/main" val="1872854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2AAB11-1376-4FEA-B0A1-EB169510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nl-NL" dirty="0"/>
              <a:t>Nederlandse cultuur?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0822E7-655F-49A3-B936-BFE2A4FFC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nl-NL" sz="2000">
                <a:hlinkClick r:id="rId2"/>
              </a:rPr>
              <a:t>https://www.youtube.com/watch?v=VOexCpTHxLI</a:t>
            </a:r>
            <a:endParaRPr lang="nl-NL" sz="2000"/>
          </a:p>
          <a:p>
            <a:endParaRPr lang="nl-NL" sz="2000"/>
          </a:p>
        </p:txBody>
      </p:sp>
      <p:pic>
        <p:nvPicPr>
          <p:cNvPr id="3074" name="Picture 2" descr="Sinterklaas, drop en kroketten: emigrant koestert Nederlandse taal én  cultuur | Binnenland | AD.nl">
            <a:extLst>
              <a:ext uri="{FF2B5EF4-FFF2-40B4-BE49-F238E27FC236}">
                <a16:creationId xmlns:a16="http://schemas.microsoft.com/office/drawing/2014/main" id="{D52C1AA4-A8B5-4015-AE8F-68D3865C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418425"/>
            <a:ext cx="6019331" cy="401790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673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EBBC9B-647A-4FB7-B040-CEA228FC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nl-NL" dirty="0"/>
              <a:t>Wat is kunst?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A320C7-300F-4384-A61B-FAC1F7376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nl-NL" sz="2400" dirty="0">
                <a:hlinkClick r:id="rId2"/>
              </a:rPr>
              <a:t>https://www.youtube.com/watch?v=4oeged4EOdo</a:t>
            </a:r>
            <a:endParaRPr lang="nl-NL" sz="2400" dirty="0"/>
          </a:p>
          <a:p>
            <a:endParaRPr lang="nl-NL" sz="2400" dirty="0"/>
          </a:p>
          <a:p>
            <a:r>
              <a:rPr lang="nl-NL" sz="2400" dirty="0"/>
              <a:t>Kunst is voor de rijken.</a:t>
            </a:r>
          </a:p>
          <a:p>
            <a:r>
              <a:rPr lang="nl-NL" sz="2400" dirty="0"/>
              <a:t>Als iets in het museum hangt is het kunst.</a:t>
            </a:r>
          </a:p>
          <a:p>
            <a:r>
              <a:rPr lang="nl-NL" sz="2400" dirty="0"/>
              <a:t>Kunst geeft zin aan het leven.</a:t>
            </a:r>
          </a:p>
          <a:p>
            <a:pPr marL="0" indent="0">
              <a:buNone/>
            </a:pPr>
            <a:endParaRPr lang="nl-NL" sz="24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9349DD-1572-45FE-94E4-8EA0504F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885" y="833418"/>
            <a:ext cx="3787178" cy="5187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7381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CKV- Culturele kunstzinnige vorming?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Alles</a:t>
            </a:r>
            <a:r>
              <a:rPr lang="en-US" dirty="0"/>
              <a:t> </a:t>
            </a:r>
            <a:r>
              <a:rPr lang="nl-NL" dirty="0"/>
              <a:t>is cultuur.</a:t>
            </a:r>
          </a:p>
          <a:p>
            <a:r>
              <a:rPr lang="nl-NL" dirty="0"/>
              <a:t>Beschaving.</a:t>
            </a:r>
          </a:p>
          <a:p>
            <a:r>
              <a:rPr lang="nl-NL" dirty="0"/>
              <a:t>De collectieve programmering van de geest die de ene groep mensen van een ander onderscheidt.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Kunst als uiting van cultuur.</a:t>
            </a:r>
          </a:p>
          <a:p>
            <a:r>
              <a:rPr lang="nl-NL" dirty="0"/>
              <a:t>Kijken naar kunst geeft inzicht in de cultuur.</a:t>
            </a:r>
          </a:p>
        </p:txBody>
      </p:sp>
    </p:spTree>
    <p:extLst>
      <p:ext uri="{BB962C8B-B14F-4D97-AF65-F5344CB8AC3E}">
        <p14:creationId xmlns:p14="http://schemas.microsoft.com/office/powerpoint/2010/main" val="762729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5A0F2-A0FF-439F-9253-10DA2902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nl-NL" dirty="0"/>
              <a:t>Opdracht 5- betoog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6C77FC-9E27-4293-8D4A-4A3A0059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Schrijf een betoog (1 a4tje) over de betekenis van kunst binnen de cultuur. </a:t>
            </a:r>
            <a:endParaRPr lang="nl-NL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nl-NL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Verwerk de volgende zaken in je verslag: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Betekenis van kunst in het algemeen.</a:t>
            </a:r>
            <a:endParaRPr lang="nl-NL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 is allemaal kunst?</a:t>
            </a:r>
            <a:endParaRPr lang="nl-NL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Belang van kunst voor de samenleving.</a:t>
            </a:r>
            <a:endParaRPr lang="nl-NL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nl-NL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Betekenis van kunst voor jou persoonlijk.</a:t>
            </a:r>
            <a:endParaRPr lang="nl-NL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20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2800073-59A6-4D50-AC68-8A27BD42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1189611"/>
            <a:ext cx="4475531" cy="44755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59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B2D57-DFAC-4A01-AD5E-110DC1E5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heb je af voor de volgende bijeenkomst: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CF08EB-013C-4B5C-BBE4-16DD6814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Opdracht 1: Autobiografie uitgeprint mee nemen.</a:t>
            </a:r>
          </a:p>
          <a:p>
            <a:r>
              <a:rPr lang="nl-NL" dirty="0"/>
              <a:t>Opdracht 2: Utopia, je bereid een presentatie voor van je idee.</a:t>
            </a:r>
          </a:p>
          <a:p>
            <a:r>
              <a:rPr lang="nl-NL" dirty="0"/>
              <a:t>Opdracht 3: Een gedicht of songtekst, deze draag je voor (of zing je) voor de klas of je levert deze in op papier (heeft wel gevolgen voor je cijfer).</a:t>
            </a:r>
          </a:p>
          <a:p>
            <a:r>
              <a:rPr lang="nl-NL" dirty="0"/>
              <a:t>Opdracht 4: Print je moodboard in en lever deze in op papier.</a:t>
            </a:r>
          </a:p>
          <a:p>
            <a:r>
              <a:rPr lang="nl-NL" dirty="0"/>
              <a:t>Opdracht 5: Lever je betoog in op papier.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Bundel al je schriftelijke opdrachten in een mapje, dit is je kunstdossier! </a:t>
            </a:r>
          </a:p>
        </p:txBody>
      </p:sp>
    </p:spTree>
    <p:extLst>
      <p:ext uri="{BB962C8B-B14F-4D97-AF65-F5344CB8AC3E}">
        <p14:creationId xmlns:p14="http://schemas.microsoft.com/office/powerpoint/2010/main" val="188876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Zwanenmeer </a:t>
            </a:r>
          </a:p>
        </p:txBody>
      </p:sp>
      <p:pic>
        <p:nvPicPr>
          <p:cNvPr id="4" name="Tijdelijke aanduiding voor inhoud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0" y="1958181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42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Charles ‘Lil </a:t>
            </a:r>
            <a:r>
              <a:rPr lang="nl-NL" dirty="0" err="1"/>
              <a:t>Buck’Riley</a:t>
            </a:r>
            <a:endParaRPr lang="nl-NL" dirty="0"/>
          </a:p>
        </p:txBody>
      </p:sp>
      <p:pic>
        <p:nvPicPr>
          <p:cNvPr id="4" name="Tijdelijke aanduiding voor inhoud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7648" y="1600201"/>
            <a:ext cx="689670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Cultuur?</a:t>
            </a:r>
          </a:p>
        </p:txBody>
      </p:sp>
      <p:pic>
        <p:nvPicPr>
          <p:cNvPr id="4" name="Tijdelijke aanduiding voor inhoud 3" descr="DownloadedFile.jpe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5185" y="1367631"/>
            <a:ext cx="3454400" cy="2362200"/>
          </a:xfrm>
        </p:spPr>
      </p:pic>
      <p:pic>
        <p:nvPicPr>
          <p:cNvPr id="5" name="Afbeelding 4" descr="DownloadedFile-1.jpe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758" y="747712"/>
            <a:ext cx="3873500" cy="2095500"/>
          </a:xfrm>
          <a:prstGeom prst="rect">
            <a:avLst/>
          </a:prstGeom>
        </p:spPr>
      </p:pic>
      <p:pic>
        <p:nvPicPr>
          <p:cNvPr id="7" name="Afbeelding 6" descr="Beyonce-Barack-Obama-Inauguration-10.jp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3079870"/>
            <a:ext cx="1823434" cy="1714072"/>
          </a:xfrm>
          <a:prstGeom prst="rect">
            <a:avLst/>
          </a:prstGeom>
        </p:spPr>
      </p:pic>
      <p:pic>
        <p:nvPicPr>
          <p:cNvPr id="8" name="Afbeelding 7" descr="media_l_1505739.jp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929" y="3838040"/>
            <a:ext cx="1959429" cy="2743200"/>
          </a:xfrm>
          <a:prstGeom prst="rect">
            <a:avLst/>
          </a:prstGeom>
        </p:spPr>
      </p:pic>
      <p:pic>
        <p:nvPicPr>
          <p:cNvPr id="9" name="Afbeelding 8" descr="armin.buuren.jpg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7035" y="4911617"/>
            <a:ext cx="2705100" cy="1795463"/>
          </a:xfrm>
          <a:prstGeom prst="rect">
            <a:avLst/>
          </a:prstGeom>
        </p:spPr>
      </p:pic>
      <p:pic>
        <p:nvPicPr>
          <p:cNvPr id="10" name="Afbeelding 9" descr="media_l_922082.jpg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30748" y="3136608"/>
            <a:ext cx="2753023" cy="2753023"/>
          </a:xfrm>
          <a:prstGeom prst="rect">
            <a:avLst/>
          </a:prstGeom>
        </p:spPr>
      </p:pic>
      <p:pic>
        <p:nvPicPr>
          <p:cNvPr id="11" name="Afbeelding 10" descr="323852-425-353.gif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854" y="1500981"/>
            <a:ext cx="1828800" cy="15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4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doe je bij CKV?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Ervaren en beleven.</a:t>
            </a:r>
          </a:p>
          <a:p>
            <a:r>
              <a:rPr lang="nl-NL" dirty="0"/>
              <a:t>De wereld om je heen op een andere manier gaan bekijken.</a:t>
            </a:r>
          </a:p>
          <a:p>
            <a:r>
              <a:rPr lang="nl-NL" dirty="0"/>
              <a:t>Voor je mening uitkomen.</a:t>
            </a:r>
          </a:p>
          <a:p>
            <a:r>
              <a:rPr lang="nl-NL" dirty="0"/>
              <a:t>Vaste denkpatronen doorbreken.</a:t>
            </a:r>
          </a:p>
          <a:p>
            <a:r>
              <a:rPr lang="nl-NL" dirty="0"/>
              <a:t>Gewoon leuk.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0050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Big Bang Big Boom</a:t>
            </a:r>
          </a:p>
        </p:txBody>
      </p:sp>
      <p:pic>
        <p:nvPicPr>
          <p:cNvPr id="4" name="Tijdelijke aanduiding voor inhoud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5230" y="1600201"/>
            <a:ext cx="72415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5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 1- autobiografie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Dit ben ik.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Maak een verslag waar je antwoord geeft op de vragen uit de volgende dia. Zorg voor een opmaak met afbeeldingen die passen bij je verslag. Laat het er mooi uitzien.</a:t>
            </a:r>
          </a:p>
          <a:p>
            <a:pPr marL="0" indent="0">
              <a:buNone/>
            </a:pPr>
            <a:r>
              <a:rPr lang="nl-NL" dirty="0"/>
              <a:t>Print het verslag uit voor in je dossier.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602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413359" y="705921"/>
            <a:ext cx="1158657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Ben je wel eens in een museum geweest? Welk museum is je het meeste bijgebleven?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Heb je wel eens een toneel of dansvoorstelling bezocht? Zo ja wat vond je ervan? En zo nee, waarom niet?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Ben je wel eens naar een concert geweest ? Wat voor soort muziek? En waarom ging je er heen?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Welke muziek luister je het liefst?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Welke muzieksoort ken je eigenlijk niet? Zoek er iets van op en geef een onderbouwde mening. Verwerk de bron in je verslag.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Welke film heeft het afgelopen jaar de meeste indruk op je gemaakt en waarom?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Is er in jou familie of omgeving een kunstvorm die je beoefend?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Speel je een instrument? Welke instrument zou je graag willen kunnen bespelen als je kon kiezen?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Kies een beeldend kunstwerk wat je geweldig mooi vindt. Verklaar dit en voeg een afbeelding toe aan je verslag.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Lees je wel eens poëzie? Kies een gedicht of stuk poëzie wat je aanspreekt en voeg het toe aan je verslag. Verklaar waarom je het zo bijzonder vindt.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Heb je ooit iets gemaakt of gedaan met kunst waar </a:t>
            </a:r>
            <a:r>
              <a:rPr lang="nl-NL">
                <a:latin typeface="Arial" panose="020B0604020202020204" pitchFamily="34" charset="0"/>
                <a:ea typeface="Times New Roman" panose="02020603050405020304" pitchFamily="18" charset="0"/>
              </a:rPr>
              <a:t>je trots op </a:t>
            </a: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bent. En wat is/was dat dan?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Wat is volgens jou de functie van kunst in de samenleving?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nl-NL" dirty="0">
                <a:latin typeface="Arial" panose="020B0604020202020204" pitchFamily="34" charset="0"/>
                <a:ea typeface="Times New Roman" panose="02020603050405020304" pitchFamily="18" charset="0"/>
              </a:rPr>
              <a:t>En als laatste: maak een kunstwerk wat jou vertegenwoordigt op dit moment. Maak er een afbeelding van en verwerk dit in je verslag. Leg het uit!</a:t>
            </a: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98949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1064</Words>
  <Application>Microsoft Office PowerPoint</Application>
  <PresentationFormat>Breedbeeld</PresentationFormat>
  <Paragraphs>115</Paragraphs>
  <Slides>21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Symbol</vt:lpstr>
      <vt:lpstr>Times New Roman</vt:lpstr>
      <vt:lpstr>Kantoorthema</vt:lpstr>
      <vt:lpstr>Inhaal programma</vt:lpstr>
      <vt:lpstr>Wat is CKV- Culturele kunstzinnige vorming?</vt:lpstr>
      <vt:lpstr>Het Zwanenmeer </vt:lpstr>
      <vt:lpstr>Charles ‘Lil Buck’Riley</vt:lpstr>
      <vt:lpstr>Cultuur?</vt:lpstr>
      <vt:lpstr>Wat doe je bij CKV?</vt:lpstr>
      <vt:lpstr>Big Bang Big Boom</vt:lpstr>
      <vt:lpstr>Opdracht 1- autobiografie</vt:lpstr>
      <vt:lpstr>PowerPoint-presentatie</vt:lpstr>
      <vt:lpstr>Opdracht 2- Utopia</vt:lpstr>
      <vt:lpstr>Het paradijs</vt:lpstr>
      <vt:lpstr>Utopia: ou (niet) topos (plaats)  Thomas More (1516)</vt:lpstr>
      <vt:lpstr>Creëer je eigen cultuur</vt:lpstr>
      <vt:lpstr>Opdracht 3-Poëzie/ muziek </vt:lpstr>
      <vt:lpstr>De opdracht:</vt:lpstr>
      <vt:lpstr>Opdracht 4- Moodboard</vt:lpstr>
      <vt:lpstr>PowerPoint-presentatie</vt:lpstr>
      <vt:lpstr>Nederlandse cultuur?</vt:lpstr>
      <vt:lpstr>Wat is kunst?</vt:lpstr>
      <vt:lpstr>Opdracht 5- betoog</vt:lpstr>
      <vt:lpstr>Wat heb je af voor de volgende bijeenkomst: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Inhaal programma</dc:title>
  <dc:creator>Heusden, Merel van</dc:creator>
  <cp:lastModifiedBy>Heusden, Merel van</cp:lastModifiedBy>
  <cp:revision>1</cp:revision>
  <dcterms:created xsi:type="dcterms:W3CDTF">2021-07-06T11:22:11Z</dcterms:created>
  <dcterms:modified xsi:type="dcterms:W3CDTF">2021-07-06T11:59:30Z</dcterms:modified>
</cp:coreProperties>
</file>